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1725C53-384D-475C-A141-901B769736E8}">
  <a:tblStyle styleId="{21725C53-384D-475C-A141-901B769736E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26412C8-A473-4367-9E12-4BF8D84171E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4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4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4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6ad1d2ab_0_1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6ad1d2ab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6ad1d2ab_0_2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6ad1d2ab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{21725C53-384D-475C-A141-901B769736E8}</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Kenya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79426"/>
          <a:ext cx="3000000" cy="3000000"/>
        </p:xfrm>
        <a:graphic>
          <a:graphicData uri="http://schemas.openxmlformats.org/drawingml/2006/table">
            <a:tbl>
              <a:tblPr>
                <a:noFill/>
                <a:tableStyleId>{21725C53-384D-475C-A141-901B769736E8}</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Jomo Kenyatta, “The Kenya Africa Union is Not the Mau Mau,” July 26, 1952.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Jomo Kenyatta was a prominent anti-colonial leader who would later become Kenya’s first Prime Minister and President after independence. This 1952 speech was delivered during a time of growing resistance to British colonial rule in Kenya, when nationalist groups like the Kenya African Union (KAU) were advocating for African self-governance. Kenyatta gave this speech to distance the KAU from the Mau Mau movement, an underground armed resistance group that the British labeled as violent and subversive.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 want you to know the purpose of the Kenya African Union. It is the biggest purpose the African has. It involves every African in Kenya and it is their mouthpiece which asks for freedom. K.A.U. (Kenya African Union) is you and you are the K.A.U. If we unite now, each and every one of us, and each tribe to another, we will cause the implementation in this country of what the European calls democracy. True democracy has no colour distinction. It does not choose between black and white. We are here in this tremendous gathering under the K.A.U. flag to find which road leads us from darkness into democracy. In order to find it we Africans must first achieve the right to elect our own representatives. That is surely the first principle of democracy. We are the only race in Kenya which does not elect its own representatives in the Legislature and we are going to set about to rectify this situation. We feel we are dominated by a handful of others who refuse to be just. God said this is our land. Land in which we are to flourish as a people. We are not worried that other races are here with us in our country, but we insist that we are the leaders here, and what we want we insist we get. We want our cattle to get fat on our land so that our children grow up in prosperity; we do not want that fat removed to feed others. He who has ears should now hear that K.A.U. claims this land as its own gift from God and I those are black, white or brown at this meeting to know this. K.A.U. speaks in daylight. He who calls us the </a:t>
                      </a:r>
                      <a:r>
                        <a:rPr i="1" lang="en" sz="1200">
                          <a:solidFill>
                            <a:schemeClr val="dk1"/>
                          </a:solidFill>
                          <a:latin typeface="Inter"/>
                          <a:ea typeface="Inter"/>
                          <a:cs typeface="Inter"/>
                          <a:sym typeface="Inter"/>
                        </a:rPr>
                        <a:t>Mau Mau is </a:t>
                      </a:r>
                      <a:r>
                        <a:rPr lang="en" sz="1200">
                          <a:solidFill>
                            <a:schemeClr val="dk1"/>
                          </a:solidFill>
                          <a:latin typeface="Inter"/>
                          <a:ea typeface="Inter"/>
                          <a:cs typeface="Inter"/>
                          <a:sym typeface="Inter"/>
                        </a:rPr>
                        <a:t>not truthful. We do not know this thing </a:t>
                      </a:r>
                      <a:r>
                        <a:rPr i="1" lang="en" sz="1200">
                          <a:solidFill>
                            <a:schemeClr val="dk1"/>
                          </a:solidFill>
                          <a:latin typeface="Inter"/>
                          <a:ea typeface="Inter"/>
                          <a:cs typeface="Inter"/>
                          <a:sym typeface="Inter"/>
                        </a:rPr>
                        <a:t>Mau Mau</a:t>
                      </a:r>
                      <a:r>
                        <a:rPr lang="en" sz="1200">
                          <a:solidFill>
                            <a:schemeClr val="dk1"/>
                          </a:solidFill>
                          <a:latin typeface="Inter"/>
                          <a:ea typeface="Inter"/>
                          <a:cs typeface="Inter"/>
                          <a:sym typeface="Inter"/>
                        </a:rPr>
                        <a:t>. We want to prosper as a nation, and as a nation we demand equality, that is equal pay for equal work. Whether it is a chief, headman, or labourer he needs increased salary. He needs a salary that compares with a salary of a European who does equal work. We will never get our freedom unless we succeed in this issue. We do not want equal pay for equal work tomorrow - we want it right now. Those who profess to be just must realize that this is the foundation of justice. It has never been known in history that a country prospers without equality. We despise bribery and corruption, those two words that the European repeatedly refers to. Bribery and corruption is prevalent in this country, but I am not surprised. As long as a people are held down, corruption is sure to rise and the only answer to this is a policy of equality. If we work together as one, we must succeed.</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Kenya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{21725C53-384D-475C-A141-901B769736E8}</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“Interview with Field Marshal Muthoni Wa Kirima,” </a:t>
                      </a:r>
                      <a:r>
                        <a:rPr i="1" lang="en" sz="1200">
                          <a:latin typeface="Halant"/>
                          <a:ea typeface="Halant"/>
                          <a:cs typeface="Halant"/>
                          <a:sym typeface="Halant"/>
                        </a:rPr>
                        <a:t>Museum of British Colonialism</a:t>
                      </a:r>
                      <a:r>
                        <a:rPr lang="en" sz="1200">
                          <a:latin typeface="Halant"/>
                          <a:ea typeface="Halant"/>
                          <a:cs typeface="Halant"/>
                          <a:sym typeface="Halant"/>
                        </a:rPr>
                        <a:t>, April 30, 2019.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Muthoni Wa Kirima (M) was a key figure in Kenya’s anti-colonial resistance and the only woman to achieve the rank of Field Marshal in the Mau Mau movement, a secret guerrilla campaign against British colonial rule during the 1950s. In this oral history interview by Caroline Wanjiru </a:t>
                      </a:r>
                      <a:r>
                        <a:rPr lang="en" sz="1000">
                          <a:solidFill>
                            <a:schemeClr val="dk1"/>
                          </a:solidFill>
                          <a:latin typeface="Inter"/>
                          <a:ea typeface="Inter"/>
                          <a:cs typeface="Inter"/>
                          <a:sym typeface="Inter"/>
                        </a:rPr>
                        <a:t>(C) and translated by Angela Kariuki</a:t>
                      </a:r>
                      <a:r>
                        <a:rPr lang="en" sz="1000">
                          <a:solidFill>
                            <a:schemeClr val="dk1"/>
                          </a:solidFill>
                          <a:latin typeface="Inter"/>
                          <a:ea typeface="Inter"/>
                          <a:cs typeface="Inter"/>
                          <a:sym typeface="Inter"/>
                        </a:rPr>
                        <a:t>, Muthoni reflects on her motivations for joining the movement, the hardships of life in hiding, and her emotions upon witnessing Kenya’s independence after years of armed resistance.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bit about her involvement in the MauMau, how it began and why that was and how that was?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MauMau… I can’t remember exactly as I was a very little girl, but what I remember is that it was somewhere around 1950. It was an underground and unknown movement, that only came to be known later.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Why does Muthoni think the movement began, and particularly why did she want to join?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Well, of course, I wanted to free my country from the colonialists because they had ruled us for a long time, and it was necessary for us to organise ourselves strategically to get them out. I was brought up in the colonial era in the areas that were under the colonial rule. It was the era in which, I was born, brought up as a young child and even worked for them under their rule, so I knew of them and was well aware that they were foreigners in our own land.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bit the emergency period when Britain implemented the state of emergency in 1952? How did that impact her in terms of the freedom struggle? Did it change your lifestyle?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Of course, it did! I had to leave my home to live in the forest. We did not have sufficient clothes or shoes, and the weather was of course not always favourable, and it would rain. it was a tough time indeed!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little bit more about her time in the forest, what she was doing and was she with a particular group of people? I’d just like to know a little bit more about what was going on in the forest.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Well, in the forest, it was just like any other typical forest. But for us, we used to live there with a lot of suffering as we did not have any food or clothes, and the ones that used to assist us were subsequently detained in the villages such that it was impossible for us to get any help. So, there was great suffering indeed. A lot! And as the struggle intensified, the problems with the lack of food and the rain and accusations only got worse. Those searching for us were also working very hard such that some surrendered and subsequently came to look for us, even though they had been part of us… But for me, since I went into the forest in 1952, I came out on 16 th December 1963 after the struggle. I never surrendered! No, no, no surrender!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And so I think I maybe know the answer to this question, but how did you feel when you found out that Kenya was becoming independent from the colonial rule?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Oooi, I felt relieved because I was now able to return home and I had not gone into the forest as a child. I went as a married woman… Can you imagine all that time I spent in the forest and that is not where I was born or went as a child? I went in as a married woman and even my husband was there with me in that forest. And we came out with him. How can I not feel good? Imagine getting that which you have fought for for many years?</a:t>
                      </a:r>
                      <a:endParaRPr sz="11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{926412C8-A473-4367-9E12-4BF8D84171E7}</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a:t>
                      </a:r>
                      <a:r>
                        <a:rPr lang="en" sz="1200">
                          <a:solidFill>
                            <a:schemeClr val="dk1"/>
                          </a:solidFill>
                          <a:latin typeface="Inter"/>
                          <a:ea typeface="Inter"/>
                          <a:cs typeface="Inter"/>
                          <a:sym typeface="Inter"/>
                        </a:rPr>
                        <a:t>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{926412C8-A473-4367-9E12-4BF8D84171E7}</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{926412C8-A473-4367-9E12-4BF8D84171E7}</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{926412C8-A473-4367-9E12-4BF8D84171E7}</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